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AECFC64-A99C-4875-858C-743097228690}" type="datetimeFigureOut">
              <a:rPr lang="cs-CZ"/>
              <a:pPr>
                <a:defRPr/>
              </a:pPr>
              <a:t>12.03.2016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AE5089E-07C4-4094-A089-D6B6514B3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1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22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D65D5B-FA21-4F5A-B97F-9E2ED89283C2}" type="slidenum">
              <a:rPr lang="cs-CZ" altLang="cs-CZ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199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36949-4629-4ED8-99D7-A68D2B490A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56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ABEF0-1BCB-405C-A349-D373C714F6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364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FA80-5C28-4D58-B187-24233B7E58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400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A4675-6E20-44AD-B2B6-34753D8EF8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441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EE0FE-F8F4-4420-82EA-A0048525C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19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9ADAD-3045-46CD-933E-86C69E6BEE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270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AC405-7966-4295-90E0-0CFAABF3DC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789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B3C8E-A75A-4D9E-8F55-93D812B500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503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B1A89-ACBA-476A-BC53-00BDDE6523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70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F20DA-A89F-4F77-A7E3-098F819698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81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CD084-BDFB-4D57-BB95-CE3FE18FD2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883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A67A689-7954-480E-96B6-8B8C2BE387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99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cs-CZ" altLang="cs-CZ" sz="4400" b="1" smtClean="0"/>
              <a:t>Plemena drůbeže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Kornyška bílá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85963"/>
            <a:ext cx="3902075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98625"/>
            <a:ext cx="3360737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5" r="8104"/>
          <a:stretch>
            <a:fillRect/>
          </a:stretch>
        </p:blipFill>
        <p:spPr bwMode="auto">
          <a:xfrm>
            <a:off x="5148263" y="1773238"/>
            <a:ext cx="302418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98638"/>
            <a:ext cx="2881312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Krůta širokoprsá bílá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Krůta širokoprsá bronzová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4246562" cy="473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Kachna pekingská</a:t>
            </a:r>
          </a:p>
        </p:txBody>
      </p:sp>
      <p:pic>
        <p:nvPicPr>
          <p:cNvPr id="1638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124075"/>
            <a:ext cx="282416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9000"/>
            <a:ext cx="50561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Kachna ruánská</a:t>
            </a:r>
          </a:p>
        </p:txBody>
      </p:sp>
      <p:pic>
        <p:nvPicPr>
          <p:cNvPr id="17411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916113"/>
            <a:ext cx="485140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FF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Pižmovka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4824412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52738"/>
            <a:ext cx="2674938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33825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Česká bílá husa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3" t="10876" r="5739" b="4361"/>
          <a:stretch>
            <a:fillRect/>
          </a:stretch>
        </p:blipFill>
        <p:spPr bwMode="auto">
          <a:xfrm>
            <a:off x="3059113" y="3357563"/>
            <a:ext cx="2376487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6390"/>
          <a:stretch>
            <a:fillRect/>
          </a:stretch>
        </p:blipFill>
        <p:spPr bwMode="auto">
          <a:xfrm>
            <a:off x="5581650" y="1557338"/>
            <a:ext cx="3382963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28775"/>
            <a:ext cx="2717800" cy="359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Husa landeská</a:t>
            </a:r>
          </a:p>
        </p:txBody>
      </p:sp>
      <p:pic>
        <p:nvPicPr>
          <p:cNvPr id="20483" name="Obrázek 4" descr="http://fermer.ru/files/v2/forum/26222/husalande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60575"/>
            <a:ext cx="374491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7"/>
          <a:stretch>
            <a:fillRect/>
          </a:stretch>
        </p:blipFill>
        <p:spPr bwMode="auto">
          <a:xfrm>
            <a:off x="4572000" y="2036763"/>
            <a:ext cx="424815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mtClean="0"/>
              <a:t>Husa tuluská</a:t>
            </a:r>
          </a:p>
        </p:txBody>
      </p:sp>
      <p:pic>
        <p:nvPicPr>
          <p:cNvPr id="21507" name="Picture 8" descr="toulouse-goose-cut-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28860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2133600"/>
            <a:ext cx="51577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Česká slepice zlatě kropenatá</a:t>
            </a:r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r="26111"/>
          <a:stretch>
            <a:fillRect/>
          </a:stretch>
        </p:blipFill>
        <p:spPr bwMode="auto">
          <a:xfrm>
            <a:off x="5364163" y="1844675"/>
            <a:ext cx="2808287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/>
          <a:stretch>
            <a:fillRect/>
          </a:stretch>
        </p:blipFill>
        <p:spPr bwMode="auto">
          <a:xfrm>
            <a:off x="684213" y="1844675"/>
            <a:ext cx="4191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eghorn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0486" r="5821" b="1457"/>
          <a:stretch>
            <a:fillRect/>
          </a:stretch>
        </p:blipFill>
        <p:spPr bwMode="auto">
          <a:xfrm>
            <a:off x="755650" y="1889125"/>
            <a:ext cx="342106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>
            <a:fillRect/>
          </a:stretch>
        </p:blipFill>
        <p:spPr bwMode="auto">
          <a:xfrm>
            <a:off x="4859338" y="1889125"/>
            <a:ext cx="3600450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7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Leghornka bílá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Vlaška koroptví</a:t>
            </a:r>
          </a:p>
        </p:txBody>
      </p:sp>
      <p:pic>
        <p:nvPicPr>
          <p:cNvPr id="6147" name="Picture 6" descr="vla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/>
          <a:stretch>
            <a:fillRect/>
          </a:stretch>
        </p:blipFill>
        <p:spPr bwMode="auto">
          <a:xfrm>
            <a:off x="107950" y="1557338"/>
            <a:ext cx="2663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9525" b="13834"/>
          <a:stretch>
            <a:fillRect/>
          </a:stretch>
        </p:blipFill>
        <p:spPr bwMode="auto">
          <a:xfrm>
            <a:off x="2411413" y="3429000"/>
            <a:ext cx="27082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8" descr="koh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/>
          <a:stretch>
            <a:fillRect/>
          </a:stretch>
        </p:blipFill>
        <p:spPr bwMode="auto">
          <a:xfrm>
            <a:off x="5724525" y="4292600"/>
            <a:ext cx="309562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slep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57338"/>
            <a:ext cx="30956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Rodajlendka červená</a:t>
            </a:r>
          </a:p>
        </p:txBody>
      </p:sp>
      <p:pic>
        <p:nvPicPr>
          <p:cNvPr id="717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57413"/>
            <a:ext cx="36718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57413"/>
            <a:ext cx="358933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Hempšírka</a:t>
            </a:r>
          </a:p>
        </p:txBody>
      </p:sp>
      <p:pic>
        <p:nvPicPr>
          <p:cNvPr id="8195" name="Picture 6" descr="hempšírka_hreb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r="18451"/>
          <a:stretch>
            <a:fillRect/>
          </a:stretch>
        </p:blipFill>
        <p:spPr bwMode="auto">
          <a:xfrm>
            <a:off x="611188" y="1773238"/>
            <a:ext cx="35290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3305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7368"/>
          <a:stretch>
            <a:fillRect/>
          </a:stretch>
        </p:blipFill>
        <p:spPr bwMode="auto">
          <a:xfrm>
            <a:off x="684213" y="2133600"/>
            <a:ext cx="369887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559175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8"/>
          <p:cNvSpPr>
            <a:spLocks noGrp="1" noChangeArrowheads="1"/>
          </p:cNvSpPr>
          <p:nvPr>
            <p:ph type="title"/>
          </p:nvPr>
        </p:nvSpPr>
        <p:spPr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Sasexka světlá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Plymutka bílá</a:t>
            </a:r>
          </a:p>
        </p:txBody>
      </p:sp>
      <p:pic>
        <p:nvPicPr>
          <p:cNvPr id="1024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9608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1290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  <a:solidFill>
            <a:srgbClr val="EAEAEA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mtClean="0"/>
              <a:t>Plymutka žíhaná</a:t>
            </a:r>
          </a:p>
        </p:txBody>
      </p:sp>
      <p:pic>
        <p:nvPicPr>
          <p:cNvPr id="1126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120900"/>
            <a:ext cx="3836987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223"/>
          <a:stretch>
            <a:fillRect/>
          </a:stretch>
        </p:blipFill>
        <p:spPr bwMode="auto">
          <a:xfrm>
            <a:off x="611188" y="2120900"/>
            <a:ext cx="36734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40</Words>
  <Application>Microsoft Office PowerPoint</Application>
  <PresentationFormat>Předvádění na obrazovce (4:3)</PresentationFormat>
  <Paragraphs>19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Výchozí návrh</vt:lpstr>
      <vt:lpstr>Plemena drůbeže</vt:lpstr>
      <vt:lpstr>Česká slepice zlatě kropenatá</vt:lpstr>
      <vt:lpstr>Leghornka bílá</vt:lpstr>
      <vt:lpstr>Vlaška koroptví</vt:lpstr>
      <vt:lpstr>Rodajlendka červená</vt:lpstr>
      <vt:lpstr>Hempšírka</vt:lpstr>
      <vt:lpstr>Sasexka světlá</vt:lpstr>
      <vt:lpstr>Plymutka bílá</vt:lpstr>
      <vt:lpstr>Plymutka žíhaná</vt:lpstr>
      <vt:lpstr>Kornyška bílá</vt:lpstr>
      <vt:lpstr>Krůta širokoprsá bílá</vt:lpstr>
      <vt:lpstr>Krůta širokoprsá bronzová</vt:lpstr>
      <vt:lpstr>Kachna pekingská</vt:lpstr>
      <vt:lpstr>Kachna ruánská</vt:lpstr>
      <vt:lpstr>Pižmovka</vt:lpstr>
      <vt:lpstr>Česká bílá husa </vt:lpstr>
      <vt:lpstr>Husa landeská</vt:lpstr>
      <vt:lpstr>Husa tuluská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Naďa</dc:creator>
  <cp:lastModifiedBy>Naďa Kernerová</cp:lastModifiedBy>
  <cp:revision>10</cp:revision>
  <dcterms:created xsi:type="dcterms:W3CDTF">2012-04-10T12:52:57Z</dcterms:created>
  <dcterms:modified xsi:type="dcterms:W3CDTF">2016-03-12T16:31:39Z</dcterms:modified>
</cp:coreProperties>
</file>